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42C"/>
    <a:srgbClr val="8AE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782A5-1C64-9FF5-B2C4-386845386911}" v="50" dt="2024-06-16T22:37:39.826"/>
    <p1510:client id="{81867B33-26AF-284E-F6A0-F628F9C13F19}" v="1079" dt="2024-06-16T22:13:51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Лея Евгениевна Сусова" userId="S::lesusova23@codingburgas.bg::ba3ef972-819a-4fef-ba41-02e0de875c17" providerId="AD" clId="Web-{81867B33-26AF-284E-F6A0-F628F9C13F19}"/>
    <pc:docChg chg="addSld delSld modSld sldOrd">
      <pc:chgData name="Лея Евгениевна Сусова" userId="S::lesusova23@codingburgas.bg::ba3ef972-819a-4fef-ba41-02e0de875c17" providerId="AD" clId="Web-{81867B33-26AF-284E-F6A0-F628F9C13F19}" dt="2024-06-16T22:13:51.177" v="923"/>
      <pc:docMkLst>
        <pc:docMk/>
      </pc:docMkLst>
      <pc:sldChg chg="addSp delSp modSp mod setBg addAnim delAnim modAnim setClrOvrMap">
        <pc:chgData name="Лея Евгениевна Сусова" userId="S::lesusova23@codingburgas.bg::ba3ef972-819a-4fef-ba41-02e0de875c17" providerId="AD" clId="Web-{81867B33-26AF-284E-F6A0-F628F9C13F19}" dt="2024-06-16T21:30:05.580" v="518" actId="1076"/>
        <pc:sldMkLst>
          <pc:docMk/>
          <pc:sldMk cId="1748730107" sldId="256"/>
        </pc:sldMkLst>
        <pc:spChg chg="mod">
          <ac:chgData name="Лея Евгениевна Сусова" userId="S::lesusova23@codingburgas.bg::ba3ef972-819a-4fef-ba41-02e0de875c17" providerId="AD" clId="Web-{81867B33-26AF-284E-F6A0-F628F9C13F19}" dt="2024-06-16T21:30:05.580" v="518" actId="1076"/>
          <ac:spMkLst>
            <pc:docMk/>
            <pc:sldMk cId="1748730107" sldId="256"/>
            <ac:spMk id="2" creationId="{00000000-0000-0000-0000-000000000000}"/>
          </ac:spMkLst>
        </pc:spChg>
        <pc:spChg chg="del mod">
          <ac:chgData name="Лея Евгениевна Сусова" userId="S::lesusova23@codingburgas.bg::ba3ef972-819a-4fef-ba41-02e0de875c17" providerId="AD" clId="Web-{81867B33-26AF-284E-F6A0-F628F9C13F19}" dt="2024-06-16T21:29:48.282" v="513"/>
          <ac:spMkLst>
            <pc:docMk/>
            <pc:sldMk cId="1748730107" sldId="256"/>
            <ac:spMk id="3" creationId="{00000000-0000-0000-0000-000000000000}"/>
          </ac:spMkLst>
        </pc:spChg>
        <pc:spChg chg="add del">
          <ac:chgData name="Лея Евгениевна Сусова" userId="S::lesusova23@codingburgas.bg::ba3ef972-819a-4fef-ba41-02e0de875c17" providerId="AD" clId="Web-{81867B33-26AF-284E-F6A0-F628F9C13F19}" dt="2024-06-16T21:29:19.047" v="501"/>
          <ac:spMkLst>
            <pc:docMk/>
            <pc:sldMk cId="1748730107" sldId="256"/>
            <ac:spMk id="10" creationId="{71B2258F-86CA-4D4D-8270-BC05FCDEBFB3}"/>
          </ac:spMkLst>
        </pc:spChg>
        <pc:spChg chg="add">
          <ac:chgData name="Лея Евгениевна Сусова" userId="S::lesusova23@codingburgas.bg::ba3ef972-819a-4fef-ba41-02e0de875c17" providerId="AD" clId="Web-{81867B33-26AF-284E-F6A0-F628F9C13F19}" dt="2024-06-16T21:29:19.063" v="502"/>
          <ac:spMkLst>
            <pc:docMk/>
            <pc:sldMk cId="1748730107" sldId="256"/>
            <ac:spMk id="12" creationId="{D5B012D8-7F27-4758-9AC6-C889B154BD73}"/>
          </ac:spMkLst>
        </pc:spChg>
        <pc:spChg chg="add">
          <ac:chgData name="Лея Евгениевна Сусова" userId="S::lesusova23@codingburgas.bg::ba3ef972-819a-4fef-ba41-02e0de875c17" providerId="AD" clId="Web-{81867B33-26AF-284E-F6A0-F628F9C13F19}" dt="2024-06-16T21:29:19.063" v="502"/>
          <ac:spMkLst>
            <pc:docMk/>
            <pc:sldMk cId="1748730107" sldId="256"/>
            <ac:spMk id="13" creationId="{6F828D28-8E09-41CC-8229-3070B5467A96}"/>
          </ac:spMkLst>
        </pc:spChg>
        <pc:spChg chg="add">
          <ac:chgData name="Лея Евгениевна Сусова" userId="S::lesusova23@codingburgas.bg::ba3ef972-819a-4fef-ba41-02e0de875c17" providerId="AD" clId="Web-{81867B33-26AF-284E-F6A0-F628F9C13F19}" dt="2024-06-16T21:29:19.063" v="502"/>
          <ac:spMkLst>
            <pc:docMk/>
            <pc:sldMk cId="1748730107" sldId="256"/>
            <ac:spMk id="14" creationId="{4063B759-00FC-46D1-9898-8E8625268FAF}"/>
          </ac:spMkLst>
        </pc:spChg>
        <pc:picChg chg="add del mod">
          <ac:chgData name="Лея Евгениевна Сусова" userId="S::lesusova23@codingburgas.bg::ba3ef972-819a-4fef-ba41-02e0de875c17" providerId="AD" clId="Web-{81867B33-26AF-284E-F6A0-F628F9C13F19}" dt="2024-06-16T21:21:32.520" v="477"/>
          <ac:picMkLst>
            <pc:docMk/>
            <pc:sldMk cId="1748730107" sldId="256"/>
            <ac:picMk id="4" creationId="{CAC4C8FA-2E9C-83DD-C470-DFAD5DCEAC9F}"/>
          </ac:picMkLst>
        </pc:picChg>
        <pc:picChg chg="add mod ord">
          <ac:chgData name="Лея Евгениевна Сусова" userId="S::lesusova23@codingburgas.bg::ba3ef972-819a-4fef-ba41-02e0de875c17" providerId="AD" clId="Web-{81867B33-26AF-284E-F6A0-F628F9C13F19}" dt="2024-06-16T21:29:19.063" v="502"/>
          <ac:picMkLst>
            <pc:docMk/>
            <pc:sldMk cId="1748730107" sldId="256"/>
            <ac:picMk id="5" creationId="{92313954-68BE-8C93-FF54-BA4E74FE3BA9}"/>
          </ac:picMkLst>
        </pc:picChg>
      </pc:sldChg>
      <pc:sldChg chg="addSp delSp modSp new">
        <pc:chgData name="Лея Евгениевна Сусова" userId="S::lesusova23@codingburgas.bg::ba3ef972-819a-4fef-ba41-02e0de875c17" providerId="AD" clId="Web-{81867B33-26AF-284E-F6A0-F628F9C13F19}" dt="2024-06-16T21:33:41.835" v="590" actId="20577"/>
        <pc:sldMkLst>
          <pc:docMk/>
          <pc:sldMk cId="256442902" sldId="257"/>
        </pc:sldMkLst>
        <pc:spChg chg="mod">
          <ac:chgData name="Лея Евгениевна Сусова" userId="S::lesusova23@codingburgas.bg::ba3ef972-819a-4fef-ba41-02e0de875c17" providerId="AD" clId="Web-{81867B33-26AF-284E-F6A0-F628F9C13F19}" dt="2024-06-16T21:30:43.815" v="524" actId="20577"/>
          <ac:spMkLst>
            <pc:docMk/>
            <pc:sldMk cId="256442902" sldId="257"/>
            <ac:spMk id="2" creationId="{2B9532A3-A968-D222-D52A-B34484FA6FA6}"/>
          </ac:spMkLst>
        </pc:spChg>
        <pc:spChg chg="add del">
          <ac:chgData name="Лея Евгениевна Сусова" userId="S::lesusova23@codingburgas.bg::ba3ef972-819a-4fef-ba41-02e0de875c17" providerId="AD" clId="Web-{81867B33-26AF-284E-F6A0-F628F9C13F19}" dt="2024-06-16T19:34:44.502" v="7"/>
          <ac:spMkLst>
            <pc:docMk/>
            <pc:sldMk cId="256442902" sldId="257"/>
            <ac:spMk id="3" creationId="{AF8B2FEC-4C9F-786D-1F7F-357766CFED09}"/>
          </ac:spMkLst>
        </pc:spChg>
        <pc:spChg chg="add del mod">
          <ac:chgData name="Лея Евгениевна Сусова" userId="S::lesusova23@codingburgas.bg::ba3ef972-819a-4fef-ba41-02e0de875c17" providerId="AD" clId="Web-{81867B33-26AF-284E-F6A0-F628F9C13F19}" dt="2024-06-16T20:40:32.457" v="81"/>
          <ac:spMkLst>
            <pc:docMk/>
            <pc:sldMk cId="256442902" sldId="257"/>
            <ac:spMk id="9" creationId="{ECAEDA21-2B64-6961-EA96-B7887B0D4431}"/>
          </ac:spMkLst>
        </pc:spChg>
        <pc:spChg chg="add mod ord modVis">
          <ac:chgData name="Лея Евгениевна Сусова" userId="S::lesusova23@codingburgas.bg::ba3ef972-819a-4fef-ba41-02e0de875c17" providerId="AD" clId="Web-{81867B33-26AF-284E-F6A0-F628F9C13F19}" dt="2024-06-16T21:32:49.615" v="572" actId="1076"/>
          <ac:spMkLst>
            <pc:docMk/>
            <pc:sldMk cId="256442902" sldId="257"/>
            <ac:spMk id="14" creationId="{4E448EC7-875C-A57D-F94C-278406424B07}"/>
          </ac:spMkLst>
        </pc:spChg>
        <pc:spChg chg="add del">
          <ac:chgData name="Лея Евгениевна Сусова" userId="S::lesusova23@codingburgas.bg::ba3ef972-819a-4fef-ba41-02e0de875c17" providerId="AD" clId="Web-{81867B33-26AF-284E-F6A0-F628F9C13F19}" dt="2024-06-16T20:52:08.396" v="224"/>
          <ac:spMkLst>
            <pc:docMk/>
            <pc:sldMk cId="256442902" sldId="257"/>
            <ac:spMk id="15" creationId="{6CBF53EC-8DB0-2F92-2ED0-F8A28ED5CEEF}"/>
          </ac:spMkLst>
        </pc:spChg>
        <pc:spChg chg="add mod">
          <ac:chgData name="Лея Евгениевна Сусова" userId="S::lesusova23@codingburgas.bg::ba3ef972-819a-4fef-ba41-02e0de875c17" providerId="AD" clId="Web-{81867B33-26AF-284E-F6A0-F628F9C13F19}" dt="2024-06-16T21:33:32.429" v="581" actId="20577"/>
          <ac:spMkLst>
            <pc:docMk/>
            <pc:sldMk cId="256442902" sldId="257"/>
            <ac:spMk id="16" creationId="{36708C18-10DF-DCEE-1272-0CABEB3DC31B}"/>
          </ac:spMkLst>
        </pc:spChg>
        <pc:spChg chg="add mod">
          <ac:chgData name="Лея Евгениевна Сусова" userId="S::lesusova23@codingburgas.bg::ba3ef972-819a-4fef-ba41-02e0de875c17" providerId="AD" clId="Web-{81867B33-26AF-284E-F6A0-F628F9C13F19}" dt="2024-06-16T21:33:36.663" v="584" actId="20577"/>
          <ac:spMkLst>
            <pc:docMk/>
            <pc:sldMk cId="256442902" sldId="257"/>
            <ac:spMk id="17" creationId="{A64BD3CC-F0FB-BCFA-DF4D-9B646F9D3D8E}"/>
          </ac:spMkLst>
        </pc:spChg>
        <pc:spChg chg="add del mod">
          <ac:chgData name="Лея Евгениевна Сусова" userId="S::lesusova23@codingburgas.bg::ba3ef972-819a-4fef-ba41-02e0de875c17" providerId="AD" clId="Web-{81867B33-26AF-284E-F6A0-F628F9C13F19}" dt="2024-06-16T20:53:57.368" v="259"/>
          <ac:spMkLst>
            <pc:docMk/>
            <pc:sldMk cId="256442902" sldId="257"/>
            <ac:spMk id="18" creationId="{52E831C3-16AB-42D5-EF7F-1857BD864BB1}"/>
          </ac:spMkLst>
        </pc:spChg>
        <pc:spChg chg="add mod">
          <ac:chgData name="Лея Евгениевна Сусова" userId="S::lesusova23@codingburgas.bg::ba3ef972-819a-4fef-ba41-02e0de875c17" providerId="AD" clId="Web-{81867B33-26AF-284E-F6A0-F628F9C13F19}" dt="2024-06-16T21:33:41.835" v="590" actId="20577"/>
          <ac:spMkLst>
            <pc:docMk/>
            <pc:sldMk cId="256442902" sldId="257"/>
            <ac:spMk id="19" creationId="{4A79AF5A-6BF9-EB48-C4CB-C15A1582A269}"/>
          </ac:spMkLst>
        </pc:spChg>
        <pc:spChg chg="add del">
          <ac:chgData name="Лея Евгениевна Сусова" userId="S::lesusova23@codingburgas.bg::ba3ef972-819a-4fef-ba41-02e0de875c17" providerId="AD" clId="Web-{81867B33-26AF-284E-F6A0-F628F9C13F19}" dt="2024-06-16T20:52:46.788" v="235"/>
          <ac:spMkLst>
            <pc:docMk/>
            <pc:sldMk cId="256442902" sldId="257"/>
            <ac:spMk id="20" creationId="{F51BCFF4-9EAB-5754-FBB0-9A36E91F5520}"/>
          </ac:spMkLst>
        </pc:spChg>
        <pc:spChg chg="add mod">
          <ac:chgData name="Лея Евгениевна Сусова" userId="S::lesusova23@codingburgas.bg::ba3ef972-819a-4fef-ba41-02e0de875c17" providerId="AD" clId="Web-{81867B33-26AF-284E-F6A0-F628F9C13F19}" dt="2024-06-16T21:33:38.866" v="586" actId="20577"/>
          <ac:spMkLst>
            <pc:docMk/>
            <pc:sldMk cId="256442902" sldId="257"/>
            <ac:spMk id="21" creationId="{031433A7-5CFB-6F2C-061E-E219AD898CFC}"/>
          </ac:spMkLst>
        </pc:spChg>
        <pc:spChg chg="add mod">
          <ac:chgData name="Лея Евгениевна Сусова" userId="S::lesusova23@codingburgas.bg::ba3ef972-819a-4fef-ba41-02e0de875c17" providerId="AD" clId="Web-{81867B33-26AF-284E-F6A0-F628F9C13F19}" dt="2024-06-16T21:33:40.601" v="588" actId="20577"/>
          <ac:spMkLst>
            <pc:docMk/>
            <pc:sldMk cId="256442902" sldId="257"/>
            <ac:spMk id="22" creationId="{C7BBA508-D819-EDB5-15CB-A2187BBEA429}"/>
          </ac:spMkLst>
        </pc:spChg>
        <pc:picChg chg="add del mod">
          <ac:chgData name="Лея Евгениевна Сусова" userId="S::lesusova23@codingburgas.bg::ba3ef972-819a-4fef-ba41-02e0de875c17" providerId="AD" clId="Web-{81867B33-26AF-284E-F6A0-F628F9C13F19}" dt="2024-06-16T20:42:01.069" v="112"/>
          <ac:picMkLst>
            <pc:docMk/>
            <pc:sldMk cId="256442902" sldId="257"/>
            <ac:picMk id="3" creationId="{2FB47D06-D5F1-B9AF-690A-20D35ABAF15A}"/>
          </ac:picMkLst>
        </pc:picChg>
        <pc:picChg chg="add del mod ord">
          <ac:chgData name="Лея Евгениевна Сусова" userId="S::lesusova23@codingburgas.bg::ba3ef972-819a-4fef-ba41-02e0de875c17" providerId="AD" clId="Web-{81867B33-26AF-284E-F6A0-F628F9C13F19}" dt="2024-06-16T19:34:42.439" v="6"/>
          <ac:picMkLst>
            <pc:docMk/>
            <pc:sldMk cId="256442902" sldId="257"/>
            <ac:picMk id="4" creationId="{793C698E-F8C5-6DEA-2292-A03677F82576}"/>
          </ac:picMkLst>
        </pc:picChg>
        <pc:picChg chg="add del mod ord">
          <ac:chgData name="Лея Евгениевна Сусова" userId="S::lesusova23@codingburgas.bg::ba3ef972-819a-4fef-ba41-02e0de875c17" providerId="AD" clId="Web-{81867B33-26AF-284E-F6A0-F628F9C13F19}" dt="2024-06-16T20:40:25.801" v="80"/>
          <ac:picMkLst>
            <pc:docMk/>
            <pc:sldMk cId="256442902" sldId="257"/>
            <ac:picMk id="5" creationId="{2B6E7EC9-6177-8519-6CB4-1486F3DB3796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0:40:24.160" v="79"/>
          <ac:picMkLst>
            <pc:docMk/>
            <pc:sldMk cId="256442902" sldId="257"/>
            <ac:picMk id="6" creationId="{BA034420-D819-2829-FCFF-7AE927E416ED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1:32:37.474" v="565" actId="1076"/>
          <ac:picMkLst>
            <pc:docMk/>
            <pc:sldMk cId="256442902" sldId="257"/>
            <ac:picMk id="7" creationId="{937BCB47-F90E-71EA-50A8-683F9A009536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1:32:39.849" v="566" actId="1076"/>
          <ac:picMkLst>
            <pc:docMk/>
            <pc:sldMk cId="256442902" sldId="257"/>
            <ac:picMk id="8" creationId="{EEDC0A94-6AAF-23A9-7D52-F4B5E431418D}"/>
          </ac:picMkLst>
        </pc:picChg>
        <pc:picChg chg="add mod ord">
          <ac:chgData name="Лея Евгениевна Сусова" userId="S::lesusova23@codingburgas.bg::ba3ef972-819a-4fef-ba41-02e0de875c17" providerId="AD" clId="Web-{81867B33-26AF-284E-F6A0-F628F9C13F19}" dt="2024-06-16T21:07:08.794" v="399" actId="1076"/>
          <ac:picMkLst>
            <pc:docMk/>
            <pc:sldMk cId="256442902" sldId="257"/>
            <ac:picMk id="10" creationId="{F085BB70-6A61-558E-8C7D-BE3662984C34}"/>
          </ac:picMkLst>
        </pc:picChg>
        <pc:picChg chg="add mod modVis">
          <ac:chgData name="Лея Евгениевна Сусова" userId="S::lesusova23@codingburgas.bg::ba3ef972-819a-4fef-ba41-02e0de875c17" providerId="AD" clId="Web-{81867B33-26AF-284E-F6A0-F628F9C13F19}" dt="2024-06-16T21:07:11.091" v="400" actId="1076"/>
          <ac:picMkLst>
            <pc:docMk/>
            <pc:sldMk cId="256442902" sldId="257"/>
            <ac:picMk id="11" creationId="{5DD3F1B3-FC4B-2768-AC3A-6D3F4514F9EB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0:42:31.116" v="120"/>
          <ac:picMkLst>
            <pc:docMk/>
            <pc:sldMk cId="256442902" sldId="257"/>
            <ac:picMk id="12" creationId="{F8B44696-3D80-8C58-132F-F7030B433007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1:06:45.856" v="393" actId="1076"/>
          <ac:picMkLst>
            <pc:docMk/>
            <pc:sldMk cId="256442902" sldId="257"/>
            <ac:picMk id="13" creationId="{936E4794-D327-7DF8-608A-63DAAB10D858}"/>
          </ac:picMkLst>
        </pc:picChg>
      </pc:sldChg>
      <pc:sldChg chg="addSp delSp modSp new">
        <pc:chgData name="Лея Евгениевна Сусова" userId="S::lesusova23@codingburgas.bg::ba3ef972-819a-4fef-ba41-02e0de875c17" providerId="AD" clId="Web-{81867B33-26AF-284E-F6A0-F628F9C13F19}" dt="2024-06-16T21:30:51.440" v="525" actId="20577"/>
        <pc:sldMkLst>
          <pc:docMk/>
          <pc:sldMk cId="1552168213" sldId="258"/>
        </pc:sldMkLst>
        <pc:spChg chg="mod">
          <ac:chgData name="Лея Евгениевна Сусова" userId="S::lesusova23@codingburgas.bg::ba3ef972-819a-4fef-ba41-02e0de875c17" providerId="AD" clId="Web-{81867B33-26AF-284E-F6A0-F628F9C13F19}" dt="2024-06-16T21:30:51.440" v="525" actId="20577"/>
          <ac:spMkLst>
            <pc:docMk/>
            <pc:sldMk cId="1552168213" sldId="258"/>
            <ac:spMk id="2" creationId="{81A584A4-B6DB-7E48-2428-705DC1A14582}"/>
          </ac:spMkLst>
        </pc:spChg>
        <pc:spChg chg="mod">
          <ac:chgData name="Лея Евгениевна Сусова" userId="S::lesusova23@codingburgas.bg::ba3ef972-819a-4fef-ba41-02e0de875c17" providerId="AD" clId="Web-{81867B33-26AF-284E-F6A0-F628F9C13F19}" dt="2024-06-16T21:22:07.724" v="479" actId="14100"/>
          <ac:spMkLst>
            <pc:docMk/>
            <pc:sldMk cId="1552168213" sldId="258"/>
            <ac:spMk id="3" creationId="{586EC0FF-449F-CF86-48A8-2355D632BFA7}"/>
          </ac:spMkLst>
        </pc:spChg>
        <pc:spChg chg="add mod ord">
          <ac:chgData name="Лея Евгениевна Сусова" userId="S::lesusova23@codingburgas.bg::ba3ef972-819a-4fef-ba41-02e0de875c17" providerId="AD" clId="Web-{81867B33-26AF-284E-F6A0-F628F9C13F19}" dt="2024-06-16T21:30:28.127" v="523"/>
          <ac:spMkLst>
            <pc:docMk/>
            <pc:sldMk cId="1552168213" sldId="258"/>
            <ac:spMk id="4" creationId="{E2F1CBAA-4DA8-7E76-B6E5-6098A23C81D0}"/>
          </ac:spMkLst>
        </pc:spChg>
        <pc:spChg chg="add del mod">
          <ac:chgData name="Лея Евгениевна Сусова" userId="S::lesusova23@codingburgas.bg::ba3ef972-819a-4fef-ba41-02e0de875c17" providerId="AD" clId="Web-{81867B33-26AF-284E-F6A0-F628F9C13F19}" dt="2024-06-16T21:19:12.249" v="464"/>
          <ac:spMkLst>
            <pc:docMk/>
            <pc:sldMk cId="1552168213" sldId="258"/>
            <ac:spMk id="7" creationId="{959C320D-CF10-ABCE-13CE-DDBB8653443B}"/>
          </ac:spMkLst>
        </pc:spChg>
        <pc:picChg chg="add mod">
          <ac:chgData name="Лея Евгениевна Сусова" userId="S::lesusova23@codingburgas.bg::ba3ef972-819a-4fef-ba41-02e0de875c17" providerId="AD" clId="Web-{81867B33-26AF-284E-F6A0-F628F9C13F19}" dt="2024-06-16T21:23:37.398" v="488" actId="14100"/>
          <ac:picMkLst>
            <pc:docMk/>
            <pc:sldMk cId="1552168213" sldId="258"/>
            <ac:picMk id="8" creationId="{141ECEA4-D089-7CE1-5131-485845EEAA7C}"/>
          </ac:picMkLst>
        </pc:picChg>
        <pc:cxnChg chg="add del">
          <ac:chgData name="Лея Евгениевна Сусова" userId="S::lesusova23@codingburgas.bg::ba3ef972-819a-4fef-ba41-02e0de875c17" providerId="AD" clId="Web-{81867B33-26AF-284E-F6A0-F628F9C13F19}" dt="2024-06-16T21:19:24.499" v="466"/>
          <ac:cxnSpMkLst>
            <pc:docMk/>
            <pc:sldMk cId="1552168213" sldId="258"/>
            <ac:cxnSpMk id="5" creationId="{9FE0241F-EE93-C274-686A-107709A0A03F}"/>
          </ac:cxnSpMkLst>
        </pc:cxnChg>
        <pc:cxnChg chg="add del mod">
          <ac:chgData name="Лея Евгениевна Сусова" userId="S::lesusova23@codingburgas.bg::ba3ef972-819a-4fef-ba41-02e0de875c17" providerId="AD" clId="Web-{81867B33-26AF-284E-F6A0-F628F9C13F19}" dt="2024-06-16T21:18:01.997" v="455"/>
          <ac:cxnSpMkLst>
            <pc:docMk/>
            <pc:sldMk cId="1552168213" sldId="258"/>
            <ac:cxnSpMk id="6" creationId="{F94F32F4-A785-610F-0C9A-D26C0F35E3B2}"/>
          </ac:cxnSpMkLst>
        </pc:cxnChg>
      </pc:sldChg>
      <pc:sldChg chg="addSp modSp new mod setBg">
        <pc:chgData name="Лея Евгениевна Сусова" userId="S::lesusova23@codingburgas.bg::ba3ef972-819a-4fef-ba41-02e0de875c17" providerId="AD" clId="Web-{81867B33-26AF-284E-F6A0-F628F9C13F19}" dt="2024-06-16T21:37:51.669" v="623" actId="20577"/>
        <pc:sldMkLst>
          <pc:docMk/>
          <pc:sldMk cId="301854644" sldId="259"/>
        </pc:sldMkLst>
        <pc:spChg chg="mod ord">
          <ac:chgData name="Лея Евгениевна Сусова" userId="S::lesusova23@codingburgas.bg::ba3ef972-819a-4fef-ba41-02e0de875c17" providerId="AD" clId="Web-{81867B33-26AF-284E-F6A0-F628F9C13F19}" dt="2024-06-16T21:37:51.669" v="623" actId="20577"/>
          <ac:spMkLst>
            <pc:docMk/>
            <pc:sldMk cId="301854644" sldId="259"/>
            <ac:spMk id="2" creationId="{902E2985-35BD-FC9F-31EC-BE54BCCDE003}"/>
          </ac:spMkLst>
        </pc:spChg>
        <pc:spChg chg="add">
          <ac:chgData name="Лея Евгениевна Сусова" userId="S::lesusova23@codingburgas.bg::ba3ef972-819a-4fef-ba41-02e0de875c17" providerId="AD" clId="Web-{81867B33-26AF-284E-F6A0-F628F9C13F19}" dt="2024-06-16T21:37:19.544" v="616"/>
          <ac:spMkLst>
            <pc:docMk/>
            <pc:sldMk cId="301854644" sldId="259"/>
            <ac:spMk id="8" creationId="{C1DD1A8A-57D5-4A81-AD04-532B043C5611}"/>
          </ac:spMkLst>
        </pc:spChg>
        <pc:spChg chg="add">
          <ac:chgData name="Лея Евгениевна Сусова" userId="S::lesusova23@codingburgas.bg::ba3ef972-819a-4fef-ba41-02e0de875c17" providerId="AD" clId="Web-{81867B33-26AF-284E-F6A0-F628F9C13F19}" dt="2024-06-16T21:37:19.544" v="616"/>
          <ac:spMkLst>
            <pc:docMk/>
            <pc:sldMk cId="301854644" sldId="259"/>
            <ac:spMk id="10" creationId="{007891EC-4501-44ED-A8C8-B11B6DB767AB}"/>
          </ac:spMkLst>
        </pc:spChg>
        <pc:picChg chg="add mod">
          <ac:chgData name="Лея Евгениевна Сусова" userId="S::lesusova23@codingburgas.bg::ba3ef972-819a-4fef-ba41-02e0de875c17" providerId="AD" clId="Web-{81867B33-26AF-284E-F6A0-F628F9C13F19}" dt="2024-06-16T21:37:19.544" v="616"/>
          <ac:picMkLst>
            <pc:docMk/>
            <pc:sldMk cId="301854644" sldId="259"/>
            <ac:picMk id="3" creationId="{22917AA7-38E3-3680-3C1F-C2F0C2DF366E}"/>
          </ac:picMkLst>
        </pc:picChg>
      </pc:sldChg>
      <pc:sldChg chg="new del">
        <pc:chgData name="Лея Евгениевна Сусова" userId="S::lesusova23@codingburgas.bg::ba3ef972-819a-4fef-ba41-02e0de875c17" providerId="AD" clId="Web-{81867B33-26AF-284E-F6A0-F628F9C13F19}" dt="2024-06-16T21:35:39.291" v="592"/>
        <pc:sldMkLst>
          <pc:docMk/>
          <pc:sldMk cId="958254294" sldId="259"/>
        </pc:sldMkLst>
      </pc:sldChg>
      <pc:sldChg chg="addSp delSp modSp new mod setBg">
        <pc:chgData name="Лея Евгениевна Сусова" userId="S::lesusova23@codingburgas.bg::ba3ef972-819a-4fef-ba41-02e0de875c17" providerId="AD" clId="Web-{81867B33-26AF-284E-F6A0-F628F9C13F19}" dt="2024-06-16T22:02:29.910" v="839" actId="1076"/>
        <pc:sldMkLst>
          <pc:docMk/>
          <pc:sldMk cId="1474246021" sldId="260"/>
        </pc:sldMkLst>
        <pc:spChg chg="del">
          <ac:chgData name="Лея Евгениевна Сусова" userId="S::lesusova23@codingburgas.bg::ba3ef972-819a-4fef-ba41-02e0de875c17" providerId="AD" clId="Web-{81867B33-26AF-284E-F6A0-F628F9C13F19}" dt="2024-06-16T21:41:19.722" v="657"/>
          <ac:spMkLst>
            <pc:docMk/>
            <pc:sldMk cId="1474246021" sldId="260"/>
            <ac:spMk id="2" creationId="{A576F5D3-B05F-ABDE-0065-FF1F9A9A1F9B}"/>
          </ac:spMkLst>
        </pc:spChg>
        <pc:spChg chg="del">
          <ac:chgData name="Лея Евгениевна Сусова" userId="S::lesusova23@codingburgas.bg::ba3ef972-819a-4fef-ba41-02e0de875c17" providerId="AD" clId="Web-{81867B33-26AF-284E-F6A0-F628F9C13F19}" dt="2024-06-16T21:41:14.800" v="656"/>
          <ac:spMkLst>
            <pc:docMk/>
            <pc:sldMk cId="1474246021" sldId="260"/>
            <ac:spMk id="3" creationId="{C3842B14-8A01-C823-0184-F1C1DCFD6CA3}"/>
          </ac:spMkLst>
        </pc:spChg>
        <pc:spChg chg="del">
          <ac:chgData name="Лея Евгениевна Сусова" userId="S::lesusova23@codingburgas.bg::ba3ef972-819a-4fef-ba41-02e0de875c17" providerId="AD" clId="Web-{81867B33-26AF-284E-F6A0-F628F9C13F19}" dt="2024-06-16T21:41:19.722" v="657"/>
          <ac:spMkLst>
            <pc:docMk/>
            <pc:sldMk cId="1474246021" sldId="260"/>
            <ac:spMk id="4" creationId="{9A70E49C-E17C-1A84-56ED-FCFF9453E0FA}"/>
          </ac:spMkLst>
        </pc:spChg>
        <pc:spChg chg="add mod">
          <ac:chgData name="Лея Евгениевна Сусова" userId="S::lesusova23@codingburgas.bg::ba3ef972-819a-4fef-ba41-02e0de875c17" providerId="AD" clId="Web-{81867B33-26AF-284E-F6A0-F628F9C13F19}" dt="2024-06-16T21:44:00.867" v="681" actId="20577"/>
          <ac:spMkLst>
            <pc:docMk/>
            <pc:sldMk cId="1474246021" sldId="260"/>
            <ac:spMk id="6" creationId="{0C6CEEB6-47E1-737C-BFCA-B8DFD8230374}"/>
          </ac:spMkLst>
        </pc:spChg>
        <pc:picChg chg="add mod ord">
          <ac:chgData name="Лея Евгениевна Сусова" userId="S::lesusova23@codingburgas.bg::ba3ef972-819a-4fef-ba41-02e0de875c17" providerId="AD" clId="Web-{81867B33-26AF-284E-F6A0-F628F9C13F19}" dt="2024-06-16T21:51:37.300" v="733" actId="1076"/>
          <ac:picMkLst>
            <pc:docMk/>
            <pc:sldMk cId="1474246021" sldId="260"/>
            <ac:picMk id="5" creationId="{A062CD43-D28A-8234-B978-AAF979E7C640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1:46:38.512" v="695"/>
          <ac:picMkLst>
            <pc:docMk/>
            <pc:sldMk cId="1474246021" sldId="260"/>
            <ac:picMk id="7" creationId="{F867291E-2A71-D931-B147-14D6E28D36D6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2:00:30.532" v="821" actId="1076"/>
          <ac:picMkLst>
            <pc:docMk/>
            <pc:sldMk cId="1474246021" sldId="260"/>
            <ac:picMk id="8" creationId="{9FEF3CDC-4AE6-87D6-E0B8-BADE403DE379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2:00:29.610" v="820" actId="1076"/>
          <ac:picMkLst>
            <pc:docMk/>
            <pc:sldMk cId="1474246021" sldId="260"/>
            <ac:picMk id="9" creationId="{D93E42CA-25E9-D9A2-A7FF-0A6259FF9FF4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1:48:35.139" v="704"/>
          <ac:picMkLst>
            <pc:docMk/>
            <pc:sldMk cId="1474246021" sldId="260"/>
            <ac:picMk id="10" creationId="{BCA52838-272B-053E-65D5-E2141B858AFC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2:00:26.454" v="817" actId="1076"/>
          <ac:picMkLst>
            <pc:docMk/>
            <pc:sldMk cId="1474246021" sldId="260"/>
            <ac:picMk id="11" creationId="{6518832E-4F0D-2CC0-0FCF-510A9D1B46F6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1:49:31.594" v="715"/>
          <ac:picMkLst>
            <pc:docMk/>
            <pc:sldMk cId="1474246021" sldId="260"/>
            <ac:picMk id="12" creationId="{25A8A5F9-7BB9-9E76-9106-D1DFE7F44742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1:49:45.001" v="717"/>
          <ac:picMkLst>
            <pc:docMk/>
            <pc:sldMk cId="1474246021" sldId="260"/>
            <ac:picMk id="13" creationId="{048D3586-9D3C-C519-0AE0-2E7CF9EAE3DC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2:00:23.438" v="814" actId="1076"/>
          <ac:picMkLst>
            <pc:docMk/>
            <pc:sldMk cId="1474246021" sldId="260"/>
            <ac:picMk id="14" creationId="{5FB7AFAB-39A8-7F94-9B43-E838EE2A60F0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1:51:03.674" v="730"/>
          <ac:picMkLst>
            <pc:docMk/>
            <pc:sldMk cId="1474246021" sldId="260"/>
            <ac:picMk id="15" creationId="{F26F6490-FBEC-555D-CFCF-4833BB145CE3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1:51:40.628" v="735"/>
          <ac:picMkLst>
            <pc:docMk/>
            <pc:sldMk cId="1474246021" sldId="260"/>
            <ac:picMk id="16" creationId="{35B7C513-A699-F219-959E-050533C3388E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2:00:21.485" v="812" actId="1076"/>
          <ac:picMkLst>
            <pc:docMk/>
            <pc:sldMk cId="1474246021" sldId="260"/>
            <ac:picMk id="17" creationId="{2BC131E5-9DF0-9EFD-479D-0D7A6FCD3D37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2:00:22.235" v="813" actId="1076"/>
          <ac:picMkLst>
            <pc:docMk/>
            <pc:sldMk cId="1474246021" sldId="260"/>
            <ac:picMk id="18" creationId="{E4528547-4BB1-23CE-574F-D3C2EDB3F18B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2:00:45.595" v="827"/>
          <ac:picMkLst>
            <pc:docMk/>
            <pc:sldMk cId="1474246021" sldId="260"/>
            <ac:picMk id="19" creationId="{244994D8-5557-B82E-47FD-359137328398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2:01:00.158" v="830"/>
          <ac:picMkLst>
            <pc:docMk/>
            <pc:sldMk cId="1474246021" sldId="260"/>
            <ac:picMk id="20" creationId="{918A171B-1464-F712-7412-C60202D67CDB}"/>
          </ac:picMkLst>
        </pc:picChg>
        <pc:picChg chg="add mod">
          <ac:chgData name="Лея Евгениевна Сусова" userId="S::lesusova23@codingburgas.bg::ba3ef972-819a-4fef-ba41-02e0de875c17" providerId="AD" clId="Web-{81867B33-26AF-284E-F6A0-F628F9C13F19}" dt="2024-06-16T22:02:29.910" v="839" actId="1076"/>
          <ac:picMkLst>
            <pc:docMk/>
            <pc:sldMk cId="1474246021" sldId="260"/>
            <ac:picMk id="21" creationId="{B5270DD2-5036-3576-0078-C22E9C9B2754}"/>
          </ac:picMkLst>
        </pc:picChg>
      </pc:sldChg>
      <pc:sldChg chg="addSp delSp modSp new del mod setBg">
        <pc:chgData name="Лея Евгениевна Сусова" userId="S::lesusova23@codingburgas.bg::ba3ef972-819a-4fef-ba41-02e0de875c17" providerId="AD" clId="Web-{81867B33-26AF-284E-F6A0-F628F9C13F19}" dt="2024-06-16T21:40:46.065" v="650"/>
        <pc:sldMkLst>
          <pc:docMk/>
          <pc:sldMk cId="2377754747" sldId="260"/>
        </pc:sldMkLst>
        <pc:spChg chg="mod ord">
          <ac:chgData name="Лея Евгениевна Сусова" userId="S::lesusova23@codingburgas.bg::ba3ef972-819a-4fef-ba41-02e0de875c17" providerId="AD" clId="Web-{81867B33-26AF-284E-F6A0-F628F9C13F19}" dt="2024-06-16T21:40:29.877" v="649" actId="1076"/>
          <ac:spMkLst>
            <pc:docMk/>
            <pc:sldMk cId="2377754747" sldId="260"/>
            <ac:spMk id="2" creationId="{08511011-1E1C-C568-36E1-BC9A5CB5614E}"/>
          </ac:spMkLst>
        </pc:spChg>
        <pc:spChg chg="add del">
          <ac:chgData name="Лея Евгениевна Сусова" userId="S::lesusova23@codingburgas.bg::ba3ef972-819a-4fef-ba41-02e0de875c17" providerId="AD" clId="Web-{81867B33-26AF-284E-F6A0-F628F9C13F19}" dt="2024-06-16T21:40:07.158" v="644"/>
          <ac:spMkLst>
            <pc:docMk/>
            <pc:sldMk cId="2377754747" sldId="260"/>
            <ac:spMk id="3" creationId="{ABA46BED-7DD3-45A6-71DA-F6EFB94C5057}"/>
          </ac:spMkLst>
        </pc:spChg>
        <pc:spChg chg="add">
          <ac:chgData name="Лея Евгениевна Сусова" userId="S::lesusova23@codingburgas.bg::ba3ef972-819a-4fef-ba41-02e0de875c17" providerId="AD" clId="Web-{81867B33-26AF-284E-F6A0-F628F9C13F19}" dt="2024-06-16T21:40:18.643" v="646"/>
          <ac:spMkLst>
            <pc:docMk/>
            <pc:sldMk cId="2377754747" sldId="260"/>
            <ac:spMk id="10" creationId="{37C89E4B-3C9F-44B9-8B86-D9E3D112D8EC}"/>
          </ac:spMkLst>
        </pc:spChg>
        <pc:picChg chg="add del mod ord">
          <ac:chgData name="Лея Евгениевна Сусова" userId="S::lesusova23@codingburgas.bg::ba3ef972-819a-4fef-ba41-02e0de875c17" providerId="AD" clId="Web-{81867B33-26AF-284E-F6A0-F628F9C13F19}" dt="2024-06-16T21:40:04.767" v="643"/>
          <ac:picMkLst>
            <pc:docMk/>
            <pc:sldMk cId="2377754747" sldId="260"/>
            <ac:picMk id="4" creationId="{A64898C3-DC00-463E-3DB4-94E04314298A}"/>
          </ac:picMkLst>
        </pc:picChg>
        <pc:picChg chg="add mod ord">
          <ac:chgData name="Лея Евгениевна Сусова" userId="S::lesusova23@codingburgas.bg::ba3ef972-819a-4fef-ba41-02e0de875c17" providerId="AD" clId="Web-{81867B33-26AF-284E-F6A0-F628F9C13F19}" dt="2024-06-16T21:40:18.643" v="646"/>
          <ac:picMkLst>
            <pc:docMk/>
            <pc:sldMk cId="2377754747" sldId="260"/>
            <ac:picMk id="5" creationId="{B8B01E47-5E78-F829-1401-E0C2863B87FF}"/>
          </ac:picMkLst>
        </pc:picChg>
        <pc:cxnChg chg="add">
          <ac:chgData name="Лея Евгениевна Сусова" userId="S::lesusova23@codingburgas.bg::ba3ef972-819a-4fef-ba41-02e0de875c17" providerId="AD" clId="Web-{81867B33-26AF-284E-F6A0-F628F9C13F19}" dt="2024-06-16T21:40:18.643" v="646"/>
          <ac:cxnSpMkLst>
            <pc:docMk/>
            <pc:sldMk cId="2377754747" sldId="260"/>
            <ac:cxnSpMk id="12" creationId="{AA2EAA10-076F-46BD-8F0F-B9A2FB77A85C}"/>
          </ac:cxnSpMkLst>
        </pc:cxnChg>
        <pc:cxnChg chg="add">
          <ac:chgData name="Лея Евгениевна Сусова" userId="S::lesusova23@codingburgas.bg::ba3ef972-819a-4fef-ba41-02e0de875c17" providerId="AD" clId="Web-{81867B33-26AF-284E-F6A0-F628F9C13F19}" dt="2024-06-16T21:40:18.643" v="646"/>
          <ac:cxnSpMkLst>
            <pc:docMk/>
            <pc:sldMk cId="2377754747" sldId="260"/>
            <ac:cxnSpMk id="14" creationId="{D891E407-403B-4764-86C9-33A56D3BCAA3}"/>
          </ac:cxnSpMkLst>
        </pc:cxnChg>
      </pc:sldChg>
      <pc:sldChg chg="new del">
        <pc:chgData name="Лея Евгениевна Сусова" userId="S::lesusova23@codingburgas.bg::ba3ef972-819a-4fef-ba41-02e0de875c17" providerId="AD" clId="Web-{81867B33-26AF-284E-F6A0-F628F9C13F19}" dt="2024-06-16T22:00:01.657" v="798"/>
        <pc:sldMkLst>
          <pc:docMk/>
          <pc:sldMk cId="940924239" sldId="261"/>
        </pc:sldMkLst>
      </pc:sldChg>
      <pc:sldChg chg="add del">
        <pc:chgData name="Лея Евгениевна Сусова" userId="S::lesusova23@codingburgas.bg::ba3ef972-819a-4fef-ba41-02e0de875c17" providerId="AD" clId="Web-{81867B33-26AF-284E-F6A0-F628F9C13F19}" dt="2024-06-16T21:41:06.488" v="654"/>
        <pc:sldMkLst>
          <pc:docMk/>
          <pc:sldMk cId="2377754747" sldId="261"/>
        </pc:sldMkLst>
      </pc:sldChg>
      <pc:sldChg chg="new del">
        <pc:chgData name="Лея Евгениевна Сусова" userId="S::lesusova23@codingburgas.bg::ba3ef972-819a-4fef-ba41-02e0de875c17" providerId="AD" clId="Web-{81867B33-26AF-284E-F6A0-F628F9C13F19}" dt="2024-06-16T21:56:14.182" v="777"/>
        <pc:sldMkLst>
          <pc:docMk/>
          <pc:sldMk cId="4147902323" sldId="261"/>
        </pc:sldMkLst>
      </pc:sldChg>
      <pc:sldChg chg="addSp delSp modSp new">
        <pc:chgData name="Лея Евгениевна Сусова" userId="S::lesusova23@codingburgas.bg::ba3ef972-819a-4fef-ba41-02e0de875c17" providerId="AD" clId="Web-{81867B33-26AF-284E-F6A0-F628F9C13F19}" dt="2024-06-16T22:11:08.907" v="891" actId="20577"/>
        <pc:sldMkLst>
          <pc:docMk/>
          <pc:sldMk cId="1953274422" sldId="262"/>
        </pc:sldMkLst>
        <pc:spChg chg="mod">
          <ac:chgData name="Лея Евгениевна Сусова" userId="S::lesusova23@codingburgas.bg::ba3ef972-819a-4fef-ba41-02e0de875c17" providerId="AD" clId="Web-{81867B33-26AF-284E-F6A0-F628F9C13F19}" dt="2024-06-16T22:11:08.907" v="891" actId="20577"/>
          <ac:spMkLst>
            <pc:docMk/>
            <pc:sldMk cId="1953274422" sldId="262"/>
            <ac:spMk id="2" creationId="{EC7E3E62-E341-9124-EADA-08441068C31C}"/>
          </ac:spMkLst>
        </pc:spChg>
        <pc:spChg chg="add del mod ord">
          <ac:chgData name="Лея Евгениевна Сусова" userId="S::lesusova23@codingburgas.bg::ba3ef972-819a-4fef-ba41-02e0de875c17" providerId="AD" clId="Web-{81867B33-26AF-284E-F6A0-F628F9C13F19}" dt="2024-06-16T22:10:51.079" v="890"/>
          <ac:spMkLst>
            <pc:docMk/>
            <pc:sldMk cId="1953274422" sldId="262"/>
            <ac:spMk id="7" creationId="{4818A0F2-5720-C4AC-F218-C0F64D32C3A2}"/>
          </ac:spMkLst>
        </pc:spChg>
        <pc:picChg chg="add mod">
          <ac:chgData name="Лея Евгениевна Сусова" userId="S::lesusova23@codingburgas.bg::ba3ef972-819a-4fef-ba41-02e0de875c17" providerId="AD" clId="Web-{81867B33-26AF-284E-F6A0-F628F9C13F19}" dt="2024-06-16T22:08:44.888" v="888" actId="1076"/>
          <ac:picMkLst>
            <pc:docMk/>
            <pc:sldMk cId="1953274422" sldId="262"/>
            <ac:picMk id="3" creationId="{547CFB5D-7F95-C780-9D59-3F22E62F73B6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2:05:36.884" v="868"/>
          <ac:picMkLst>
            <pc:docMk/>
            <pc:sldMk cId="1953274422" sldId="262"/>
            <ac:picMk id="4" creationId="{299798A1-194D-D5DC-CA9D-676544EE4E1E}"/>
          </ac:picMkLst>
        </pc:picChg>
        <pc:picChg chg="add mod modCrop">
          <ac:chgData name="Лея Евгениевна Сусова" userId="S::lesusova23@codingburgas.bg::ba3ef972-819a-4fef-ba41-02e0de875c17" providerId="AD" clId="Web-{81867B33-26AF-284E-F6A0-F628F9C13F19}" dt="2024-06-16T22:08:46.248" v="889" actId="1076"/>
          <ac:picMkLst>
            <pc:docMk/>
            <pc:sldMk cId="1953274422" sldId="262"/>
            <ac:picMk id="5" creationId="{FCCF2F9A-2346-5B60-8B6A-88731D5ED419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2:06:36.323" v="873"/>
          <ac:picMkLst>
            <pc:docMk/>
            <pc:sldMk cId="1953274422" sldId="262"/>
            <ac:picMk id="6" creationId="{F5239D45-A28D-F9C8-35C9-E1D1E5D8FD43}"/>
          </ac:picMkLst>
        </pc:picChg>
      </pc:sldChg>
      <pc:sldChg chg="add del">
        <pc:chgData name="Лея Евгениевна Сусова" userId="S::lesusova23@codingburgas.bg::ba3ef972-819a-4fef-ba41-02e0de875c17" providerId="AD" clId="Web-{81867B33-26AF-284E-F6A0-F628F9C13F19}" dt="2024-06-16T21:41:08.253" v="655"/>
        <pc:sldMkLst>
          <pc:docMk/>
          <pc:sldMk cId="3040281833" sldId="262"/>
        </pc:sldMkLst>
      </pc:sldChg>
      <pc:sldChg chg="addSp delSp modSp new">
        <pc:chgData name="Лея Евгениевна Сусова" userId="S::lesusova23@codingburgas.bg::ba3ef972-819a-4fef-ba41-02e0de875c17" providerId="AD" clId="Web-{81867B33-26AF-284E-F6A0-F628F9C13F19}" dt="2024-06-16T22:13:27.239" v="921"/>
        <pc:sldMkLst>
          <pc:docMk/>
          <pc:sldMk cId="1867543829" sldId="263"/>
        </pc:sldMkLst>
        <pc:spChg chg="mod">
          <ac:chgData name="Лея Евгениевна Сусова" userId="S::lesusova23@codingburgas.bg::ba3ef972-819a-4fef-ba41-02e0de875c17" providerId="AD" clId="Web-{81867B33-26AF-284E-F6A0-F628F9C13F19}" dt="2024-06-16T22:12:40.472" v="917" actId="1076"/>
          <ac:spMkLst>
            <pc:docMk/>
            <pc:sldMk cId="1867543829" sldId="263"/>
            <ac:spMk id="2" creationId="{2F0CB208-4AC0-2A9B-FD12-9FFFC17E2596}"/>
          </ac:spMkLst>
        </pc:spChg>
        <pc:picChg chg="add del mod">
          <ac:chgData name="Лея Евгениевна Сусова" userId="S::lesusova23@codingburgas.bg::ba3ef972-819a-4fef-ba41-02e0de875c17" providerId="AD" clId="Web-{81867B33-26AF-284E-F6A0-F628F9C13F19}" dt="2024-06-16T22:13:15.676" v="919"/>
          <ac:picMkLst>
            <pc:docMk/>
            <pc:sldMk cId="1867543829" sldId="263"/>
            <ac:picMk id="3" creationId="{C1120C88-EFF2-3CDC-D98B-BBC843D5AD99}"/>
          </ac:picMkLst>
        </pc:picChg>
        <pc:picChg chg="add del mod">
          <ac:chgData name="Лея Евгениевна Сусова" userId="S::lesusova23@codingburgas.bg::ba3ef972-819a-4fef-ba41-02e0de875c17" providerId="AD" clId="Web-{81867B33-26AF-284E-F6A0-F628F9C13F19}" dt="2024-06-16T22:13:27.239" v="921"/>
          <ac:picMkLst>
            <pc:docMk/>
            <pc:sldMk cId="1867543829" sldId="263"/>
            <ac:picMk id="4" creationId="{FF491221-4168-18B8-6AC7-7E98DC6A342C}"/>
          </ac:picMkLst>
        </pc:picChg>
      </pc:sldChg>
      <pc:sldChg chg="add ord replId">
        <pc:chgData name="Лея Евгениевна Сусова" userId="S::lesusova23@codingburgas.bg::ba3ef972-819a-4fef-ba41-02e0de875c17" providerId="AD" clId="Web-{81867B33-26AF-284E-F6A0-F628F9C13F19}" dt="2024-06-16T22:13:51.177" v="923"/>
        <pc:sldMkLst>
          <pc:docMk/>
          <pc:sldMk cId="162218138" sldId="264"/>
        </pc:sldMkLst>
      </pc:sldChg>
    </pc:docChg>
  </pc:docChgLst>
  <pc:docChgLst>
    <pc:chgData name="Лея Евгениевна Сусова" userId="S::lesusova23@codingburgas.bg::ba3ef972-819a-4fef-ba41-02e0de875c17" providerId="AD" clId="Web-{261782A5-1C64-9FF5-B2C4-386845386911}"/>
    <pc:docChg chg="delSld modSld">
      <pc:chgData name="Лея Евгениевна Сусова" userId="S::lesusova23@codingburgas.bg::ba3ef972-819a-4fef-ba41-02e0de875c17" providerId="AD" clId="Web-{261782A5-1C64-9FF5-B2C4-386845386911}" dt="2024-06-16T22:37:39.826" v="49" actId="1076"/>
      <pc:docMkLst>
        <pc:docMk/>
      </pc:docMkLst>
      <pc:sldChg chg="modSp modTransition">
        <pc:chgData name="Лея Евгениевна Сусова" userId="S::lesusova23@codingburgas.bg::ba3ef972-819a-4fef-ba41-02e0de875c17" providerId="AD" clId="Web-{261782A5-1C64-9FF5-B2C4-386845386911}" dt="2024-06-16T22:21:31.807" v="9"/>
        <pc:sldMkLst>
          <pc:docMk/>
          <pc:sldMk cId="1748730107" sldId="256"/>
        </pc:sldMkLst>
        <pc:spChg chg="mod">
          <ac:chgData name="Лея Евгениевна Сусова" userId="S::lesusova23@codingburgas.bg::ba3ef972-819a-4fef-ba41-02e0de875c17" providerId="AD" clId="Web-{261782A5-1C64-9FF5-B2C4-386845386911}" dt="2024-06-16T22:20:21.586" v="8" actId="20577"/>
          <ac:spMkLst>
            <pc:docMk/>
            <pc:sldMk cId="1748730107" sldId="256"/>
            <ac:spMk id="2" creationId="{00000000-0000-0000-0000-000000000000}"/>
          </ac:spMkLst>
        </pc:spChg>
      </pc:sldChg>
      <pc:sldChg chg="modTransition">
        <pc:chgData name="Лея Евгениевна Сусова" userId="S::lesusova23@codingburgas.bg::ba3ef972-819a-4fef-ba41-02e0de875c17" providerId="AD" clId="Web-{261782A5-1C64-9FF5-B2C4-386845386911}" dt="2024-06-16T22:21:33.729" v="10"/>
        <pc:sldMkLst>
          <pc:docMk/>
          <pc:sldMk cId="256442902" sldId="257"/>
        </pc:sldMkLst>
      </pc:sldChg>
      <pc:sldChg chg="modTransition">
        <pc:chgData name="Лея Евгениевна Сусова" userId="S::lesusova23@codingburgas.bg::ba3ef972-819a-4fef-ba41-02e0de875c17" providerId="AD" clId="Web-{261782A5-1C64-9FF5-B2C4-386845386911}" dt="2024-06-16T22:21:34.932" v="11"/>
        <pc:sldMkLst>
          <pc:docMk/>
          <pc:sldMk cId="1552168213" sldId="258"/>
        </pc:sldMkLst>
      </pc:sldChg>
      <pc:sldChg chg="modTransition">
        <pc:chgData name="Лея Евгениевна Сусова" userId="S::lesusova23@codingburgas.bg::ba3ef972-819a-4fef-ba41-02e0de875c17" providerId="AD" clId="Web-{261782A5-1C64-9FF5-B2C4-386845386911}" dt="2024-06-16T22:21:36.494" v="12"/>
        <pc:sldMkLst>
          <pc:docMk/>
          <pc:sldMk cId="301854644" sldId="259"/>
        </pc:sldMkLst>
      </pc:sldChg>
      <pc:sldChg chg="modTransition">
        <pc:chgData name="Лея Евгениевна Сусова" userId="S::lesusova23@codingburgas.bg::ba3ef972-819a-4fef-ba41-02e0de875c17" providerId="AD" clId="Web-{261782A5-1C64-9FF5-B2C4-386845386911}" dt="2024-06-16T22:21:37.713" v="13"/>
        <pc:sldMkLst>
          <pc:docMk/>
          <pc:sldMk cId="1474246021" sldId="260"/>
        </pc:sldMkLst>
      </pc:sldChg>
      <pc:sldChg chg="modTransition">
        <pc:chgData name="Лея Евгениевна Сусова" userId="S::lesusova23@codingburgas.bg::ba3ef972-819a-4fef-ba41-02e0de875c17" providerId="AD" clId="Web-{261782A5-1C64-9FF5-B2C4-386845386911}" dt="2024-06-16T22:21:39.432" v="14"/>
        <pc:sldMkLst>
          <pc:docMk/>
          <pc:sldMk cId="1953274422" sldId="262"/>
        </pc:sldMkLst>
      </pc:sldChg>
      <pc:sldChg chg="del">
        <pc:chgData name="Лея Евгениевна Сусова" userId="S::lesusova23@codingburgas.bg::ba3ef972-819a-4fef-ba41-02e0de875c17" providerId="AD" clId="Web-{261782A5-1C64-9FF5-B2C4-386845386911}" dt="2024-06-16T22:19:39.444" v="4"/>
        <pc:sldMkLst>
          <pc:docMk/>
          <pc:sldMk cId="1867543829" sldId="263"/>
        </pc:sldMkLst>
      </pc:sldChg>
      <pc:sldChg chg="modSp modTransition">
        <pc:chgData name="Лея Евгениевна Сусова" userId="S::lesusova23@codingburgas.bg::ba3ef972-819a-4fef-ba41-02e0de875c17" providerId="AD" clId="Web-{261782A5-1C64-9FF5-B2C4-386845386911}" dt="2024-06-16T22:37:39.826" v="49" actId="1076"/>
        <pc:sldMkLst>
          <pc:docMk/>
          <pc:sldMk cId="162218138" sldId="264"/>
        </pc:sldMkLst>
        <pc:spChg chg="mod">
          <ac:chgData name="Лея Евгениевна Сусова" userId="S::lesusova23@codingburgas.bg::ba3ef972-819a-4fef-ba41-02e0de875c17" providerId="AD" clId="Web-{261782A5-1C64-9FF5-B2C4-386845386911}" dt="2024-06-16T22:37:39.826" v="49" actId="1076"/>
          <ac:spMkLst>
            <pc:docMk/>
            <pc:sldMk cId="162218138" sldId="264"/>
            <ac:spMk id="2" creationId="{902E2985-35BD-FC9F-31EC-BE54BCCDE00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 за редакция стил подзагл. обр.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823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105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710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75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834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866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985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798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304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953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796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04224-5F53-4681-B114-4FDA2DEB297A}" type="datetimeFigureOut">
              <a:rPr lang="bg-BG" smtClean="0"/>
              <a:t>16.6.2024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533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Картина 4" descr="Free Google Slides Maths Background &amp; PowerPoint Template">
            <a:extLst>
              <a:ext uri="{FF2B5EF4-FFF2-40B4-BE49-F238E27FC236}">
                <a16:creationId xmlns:a16="http://schemas.microsoft.com/office/drawing/2014/main" id="{92313954-68BE-8C93-FF54-BA4E74FE3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3047302" y="2615240"/>
            <a:ext cx="6426632" cy="1628892"/>
          </a:xfrm>
        </p:spPr>
        <p:txBody>
          <a:bodyPr anchor="t">
            <a:normAutofit/>
          </a:bodyPr>
          <a:lstStyle/>
          <a:p>
            <a:pPr algn="l"/>
            <a:r>
              <a:rPr lang="bg-BG" sz="96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MathWorld</a:t>
            </a:r>
            <a:endParaRPr lang="bg-BG" sz="9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30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авоъгълник: със заоблени ъгли 13">
            <a:extLst>
              <a:ext uri="{FF2B5EF4-FFF2-40B4-BE49-F238E27FC236}">
                <a16:creationId xmlns:a16="http://schemas.microsoft.com/office/drawing/2014/main" id="{4E448EC7-875C-A57D-F94C-278406424B07}"/>
              </a:ext>
            </a:extLst>
          </p:cNvPr>
          <p:cNvSpPr/>
          <p:nvPr/>
        </p:nvSpPr>
        <p:spPr>
          <a:xfrm>
            <a:off x="262886" y="1602101"/>
            <a:ext cx="11673525" cy="499620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B9532A3-A968-D222-D52A-B34484FA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272" y="372981"/>
            <a:ext cx="6721312" cy="1341274"/>
          </a:xfrm>
        </p:spPr>
        <p:txBody>
          <a:bodyPr>
            <a:noAutofit/>
          </a:bodyPr>
          <a:lstStyle/>
          <a:p>
            <a:r>
              <a:rPr lang="bg-BG" sz="96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OUR TEAM</a:t>
            </a:r>
          </a:p>
        </p:txBody>
      </p:sp>
      <p:pic>
        <p:nvPicPr>
          <p:cNvPr id="7" name="Картина 6" descr="Картина, която съдържа Човешко лице, дрехи, портрет, човек&#10;&#10;Описанието е генерирано автоматично">
            <a:extLst>
              <a:ext uri="{FF2B5EF4-FFF2-40B4-BE49-F238E27FC236}">
                <a16:creationId xmlns:a16="http://schemas.microsoft.com/office/drawing/2014/main" id="{937BCB47-F90E-71EA-50A8-683F9A00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31" y="2608084"/>
            <a:ext cx="1645989" cy="2741628"/>
          </a:xfrm>
          <a:prstGeom prst="rect">
            <a:avLst/>
          </a:prstGeom>
        </p:spPr>
      </p:pic>
      <p:pic>
        <p:nvPicPr>
          <p:cNvPr id="8" name="Картина 7" descr="Картина, която съдържа човек, Човешко лице, дрехи, стена&#10;&#10;Описанието е генерирано автоматично">
            <a:extLst>
              <a:ext uri="{FF2B5EF4-FFF2-40B4-BE49-F238E27FC236}">
                <a16:creationId xmlns:a16="http://schemas.microsoft.com/office/drawing/2014/main" id="{EEDC0A94-6AAF-23A9-7D52-F4B5E431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832" y="2605724"/>
            <a:ext cx="2075468" cy="2746344"/>
          </a:xfrm>
          <a:prstGeom prst="rect">
            <a:avLst/>
          </a:prstGeom>
        </p:spPr>
      </p:pic>
      <p:pic>
        <p:nvPicPr>
          <p:cNvPr id="10" name="Контейнер за съдържание 9" descr="Картина, която съдържа Човешко лице, човек, дрехи, риза&#10;&#10;Описанието е генерирано автоматично">
            <a:extLst>
              <a:ext uri="{FF2B5EF4-FFF2-40B4-BE49-F238E27FC236}">
                <a16:creationId xmlns:a16="http://schemas.microsoft.com/office/drawing/2014/main" id="{F085BB70-6A61-558E-8C7D-BE3662984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23773" y="2611193"/>
            <a:ext cx="2080970" cy="2748782"/>
          </a:xfrm>
        </p:spPr>
      </p:pic>
      <p:pic>
        <p:nvPicPr>
          <p:cNvPr id="11" name="Картина 10" descr="Картина, която съдържа човек, дрехи, Човешко лице, ръкав&#10;&#10;Описанието е генерирано автоматично">
            <a:extLst>
              <a:ext uri="{FF2B5EF4-FFF2-40B4-BE49-F238E27FC236}">
                <a16:creationId xmlns:a16="http://schemas.microsoft.com/office/drawing/2014/main" id="{5DD3F1B3-FC4B-2768-AC3A-6D3F4514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666" y="1838227"/>
            <a:ext cx="1931246" cy="2741630"/>
          </a:xfrm>
          <a:prstGeom prst="rect">
            <a:avLst/>
          </a:prstGeom>
        </p:spPr>
      </p:pic>
      <p:pic>
        <p:nvPicPr>
          <p:cNvPr id="13" name="Картина 12" descr="Картина, която съдържа Човешко лице, дрехи, човек, очила&#10;&#10;Описанието е генерирано автоматично">
            <a:extLst>
              <a:ext uri="{FF2B5EF4-FFF2-40B4-BE49-F238E27FC236}">
                <a16:creationId xmlns:a16="http://schemas.microsoft.com/office/drawing/2014/main" id="{936E4794-D327-7DF8-608A-63DAAB10D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287" y="1838227"/>
            <a:ext cx="2446003" cy="2741631"/>
          </a:xfrm>
          <a:prstGeom prst="rect">
            <a:avLst/>
          </a:prstGeom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36708C18-10DF-DCEE-1272-0CABEB3DC31B}"/>
              </a:ext>
            </a:extLst>
          </p:cNvPr>
          <p:cNvSpPr txBox="1"/>
          <p:nvPr/>
        </p:nvSpPr>
        <p:spPr>
          <a:xfrm>
            <a:off x="2189366" y="4581616"/>
            <a:ext cx="24040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err="1">
                <a:solidFill>
                  <a:schemeClr val="bg1"/>
                </a:solidFill>
              </a:rPr>
              <a:t>Leya</a:t>
            </a:r>
            <a:r>
              <a:rPr lang="bg-BG">
                <a:solidFill>
                  <a:schemeClr val="bg1"/>
                </a:solidFill>
              </a:rPr>
              <a:t> </a:t>
            </a:r>
            <a:r>
              <a:rPr lang="bg-BG" err="1">
                <a:solidFill>
                  <a:schemeClr val="bg1"/>
                </a:solidFill>
              </a:rPr>
              <a:t>Susova</a:t>
            </a:r>
            <a:br>
              <a:rPr lang="bg-BG">
                <a:solidFill>
                  <a:schemeClr val="bg1"/>
                </a:solidFill>
              </a:rPr>
            </a:br>
            <a:r>
              <a:rPr lang="bg-BG" err="1">
                <a:solidFill>
                  <a:schemeClr val="bg1"/>
                </a:solidFill>
                <a:ea typeface="+mn-lt"/>
                <a:cs typeface="+mn-lt"/>
              </a:rPr>
              <a:t>Front-end</a:t>
            </a:r>
            <a:r>
              <a:rPr lang="bg-BG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err="1">
                <a:solidFill>
                  <a:schemeClr val="bg1"/>
                </a:solidFill>
                <a:ea typeface="+mn-lt"/>
                <a:cs typeface="+mn-lt"/>
              </a:rPr>
              <a:t>Developer</a:t>
            </a:r>
            <a:endParaRPr lang="bg-BG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A64BD3CC-F0FB-BCFA-DF4D-9B646F9D3D8E}"/>
              </a:ext>
            </a:extLst>
          </p:cNvPr>
          <p:cNvSpPr txBox="1"/>
          <p:nvPr/>
        </p:nvSpPr>
        <p:spPr>
          <a:xfrm>
            <a:off x="419072" y="5419672"/>
            <a:ext cx="18855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err="1">
                <a:solidFill>
                  <a:schemeClr val="bg1"/>
                </a:solidFill>
              </a:rPr>
              <a:t>Roberta</a:t>
            </a:r>
            <a:r>
              <a:rPr lang="bg-BG">
                <a:solidFill>
                  <a:schemeClr val="bg1"/>
                </a:solidFill>
              </a:rPr>
              <a:t> </a:t>
            </a:r>
            <a:r>
              <a:rPr lang="bg-BG" err="1">
                <a:solidFill>
                  <a:schemeClr val="bg1"/>
                </a:solidFill>
              </a:rPr>
              <a:t>Hristova</a:t>
            </a:r>
            <a:br>
              <a:rPr lang="bg-BG">
                <a:solidFill>
                  <a:schemeClr val="bg1"/>
                </a:solidFill>
              </a:rPr>
            </a:br>
            <a:r>
              <a:rPr lang="bg-BG" err="1">
                <a:solidFill>
                  <a:schemeClr val="bg1"/>
                </a:solidFill>
                <a:ea typeface="+mn-lt"/>
                <a:cs typeface="+mn-lt"/>
              </a:rPr>
              <a:t>Scrum</a:t>
            </a:r>
            <a:r>
              <a:rPr lang="bg-BG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err="1">
                <a:solidFill>
                  <a:schemeClr val="bg1"/>
                </a:solidFill>
                <a:ea typeface="+mn-lt"/>
                <a:cs typeface="+mn-lt"/>
              </a:rPr>
              <a:t>trainer</a:t>
            </a:r>
            <a:endParaRPr lang="bg-BG" err="1">
              <a:solidFill>
                <a:schemeClr val="bg1"/>
              </a:solidFill>
            </a:endParaRPr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4A79AF5A-6BF9-EB48-C4CB-C15A1582A269}"/>
              </a:ext>
            </a:extLst>
          </p:cNvPr>
          <p:cNvSpPr txBox="1"/>
          <p:nvPr/>
        </p:nvSpPr>
        <p:spPr>
          <a:xfrm>
            <a:off x="9271589" y="5417865"/>
            <a:ext cx="18015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err="1">
                <a:solidFill>
                  <a:schemeClr val="bg1"/>
                </a:solidFill>
              </a:rPr>
              <a:t>Stiliyan</a:t>
            </a:r>
            <a:r>
              <a:rPr lang="bg-BG">
                <a:solidFill>
                  <a:schemeClr val="bg1"/>
                </a:solidFill>
              </a:rPr>
              <a:t> </a:t>
            </a:r>
            <a:r>
              <a:rPr lang="bg-BG" err="1">
                <a:solidFill>
                  <a:schemeClr val="bg1"/>
                </a:solidFill>
              </a:rPr>
              <a:t>Palazov</a:t>
            </a:r>
            <a:br>
              <a:rPr lang="bg-BG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Designer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031433A7-5CFB-6F2C-061E-E219AD898CFC}"/>
              </a:ext>
            </a:extLst>
          </p:cNvPr>
          <p:cNvSpPr txBox="1"/>
          <p:nvPr/>
        </p:nvSpPr>
        <p:spPr>
          <a:xfrm>
            <a:off x="4822477" y="5407678"/>
            <a:ext cx="27968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err="1">
                <a:solidFill>
                  <a:schemeClr val="bg1"/>
                </a:solidFill>
              </a:rPr>
              <a:t>Teodor</a:t>
            </a:r>
            <a:r>
              <a:rPr lang="bg-BG">
                <a:solidFill>
                  <a:schemeClr val="bg1"/>
                </a:solidFill>
              </a:rPr>
              <a:t> </a:t>
            </a:r>
            <a:r>
              <a:rPr lang="bg-BG" err="1">
                <a:solidFill>
                  <a:schemeClr val="bg1"/>
                </a:solidFill>
              </a:rPr>
              <a:t>Enev</a:t>
            </a:r>
            <a:br>
              <a:rPr lang="bg-BG">
                <a:solidFill>
                  <a:schemeClr val="bg1"/>
                </a:solidFill>
              </a:rPr>
            </a:br>
            <a:r>
              <a:rPr lang="bg-BG" err="1">
                <a:solidFill>
                  <a:schemeClr val="bg1"/>
                </a:solidFill>
                <a:ea typeface="+mn-lt"/>
                <a:cs typeface="+mn-lt"/>
              </a:rPr>
              <a:t>Front-end</a:t>
            </a:r>
            <a:r>
              <a:rPr lang="bg-BG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err="1">
                <a:solidFill>
                  <a:schemeClr val="bg1"/>
                </a:solidFill>
                <a:ea typeface="+mn-lt"/>
                <a:cs typeface="+mn-lt"/>
              </a:rPr>
              <a:t>Developer</a:t>
            </a:r>
            <a:endParaRPr lang="bg-BG" err="1">
              <a:solidFill>
                <a:schemeClr val="bg1"/>
              </a:solidFill>
            </a:endParaRPr>
          </a:p>
        </p:txBody>
      </p:sp>
      <p:sp>
        <p:nvSpPr>
          <p:cNvPr id="22" name="Текстово поле 21">
            <a:extLst>
              <a:ext uri="{FF2B5EF4-FFF2-40B4-BE49-F238E27FC236}">
                <a16:creationId xmlns:a16="http://schemas.microsoft.com/office/drawing/2014/main" id="{C7BBA508-D819-EDB5-15CB-A2187BBEA429}"/>
              </a:ext>
            </a:extLst>
          </p:cNvPr>
          <p:cNvSpPr txBox="1"/>
          <p:nvPr/>
        </p:nvSpPr>
        <p:spPr>
          <a:xfrm>
            <a:off x="7019829" y="4585859"/>
            <a:ext cx="22547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err="1">
                <a:solidFill>
                  <a:schemeClr val="bg1"/>
                </a:solidFill>
              </a:rPr>
              <a:t>Yoan</a:t>
            </a:r>
            <a:r>
              <a:rPr lang="bg-BG">
                <a:solidFill>
                  <a:schemeClr val="bg1"/>
                </a:solidFill>
              </a:rPr>
              <a:t> </a:t>
            </a:r>
            <a:r>
              <a:rPr lang="bg-BG" err="1">
                <a:solidFill>
                  <a:schemeClr val="bg1"/>
                </a:solidFill>
              </a:rPr>
              <a:t>Yanakiev</a:t>
            </a:r>
            <a:br>
              <a:rPr lang="bg-BG">
                <a:solidFill>
                  <a:schemeClr val="bg1"/>
                </a:solidFill>
              </a:rPr>
            </a:br>
            <a:r>
              <a:rPr lang="bg-BG" err="1">
                <a:solidFill>
                  <a:schemeClr val="bg1"/>
                </a:solidFill>
                <a:ea typeface="+mn-lt"/>
                <a:cs typeface="+mn-lt"/>
              </a:rPr>
              <a:t>Front-end</a:t>
            </a:r>
            <a:r>
              <a:rPr lang="bg-BG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err="1">
                <a:solidFill>
                  <a:schemeClr val="bg1"/>
                </a:solidFill>
                <a:ea typeface="+mn-lt"/>
                <a:cs typeface="+mn-lt"/>
              </a:rPr>
              <a:t>Developer</a:t>
            </a:r>
            <a:endParaRPr lang="bg-BG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2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: със заоблени ъгли 3">
            <a:extLst>
              <a:ext uri="{FF2B5EF4-FFF2-40B4-BE49-F238E27FC236}">
                <a16:creationId xmlns:a16="http://schemas.microsoft.com/office/drawing/2014/main" id="{E2F1CBAA-4DA8-7E76-B6E5-6098A23C81D0}"/>
              </a:ext>
            </a:extLst>
          </p:cNvPr>
          <p:cNvSpPr/>
          <p:nvPr/>
        </p:nvSpPr>
        <p:spPr>
          <a:xfrm>
            <a:off x="100925" y="1887964"/>
            <a:ext cx="7965648" cy="43598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A584A4-B6DB-7E48-2428-705DC1A1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365" y="372981"/>
            <a:ext cx="6171414" cy="1341274"/>
          </a:xfrm>
        </p:spPr>
        <p:txBody>
          <a:bodyPr>
            <a:noAutofit/>
          </a:bodyPr>
          <a:lstStyle/>
          <a:p>
            <a:r>
              <a:rPr lang="bg-BG" sz="9600" b="1">
                <a:solidFill>
                  <a:schemeClr val="tx1">
                    <a:lumMod val="75000"/>
                    <a:lumOff val="25000"/>
                  </a:schemeClr>
                </a:solidFill>
              </a:rPr>
              <a:t>OUR IDEA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86EC0FF-449F-CF86-48A8-2355D632B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68" y="2964697"/>
            <a:ext cx="8300300" cy="21046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Our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idea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to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create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website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that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will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help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students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like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us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to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learn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more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easily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about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biquadratic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equations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and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to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test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their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knowledge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about</a:t>
            </a:r>
            <a:r>
              <a:rPr lang="bg-BG" sz="3200" b="1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3200" b="1" i="1" err="1">
                <a:solidFill>
                  <a:schemeClr val="bg1"/>
                </a:solidFill>
                <a:ea typeface="+mn-lt"/>
                <a:cs typeface="+mn-lt"/>
              </a:rPr>
              <a:t>them</a:t>
            </a:r>
            <a:endParaRPr lang="bg-BG" sz="3200" b="1" i="1" err="1">
              <a:solidFill>
                <a:schemeClr val="bg1"/>
              </a:solidFill>
            </a:endParaRPr>
          </a:p>
        </p:txBody>
      </p:sp>
      <p:pic>
        <p:nvPicPr>
          <p:cNvPr id="8" name="Картина 7" descr="Картина, която съдържа кръг, текст, Шрифт, Графика&#10;&#10;Описанието е генерирано автоматично">
            <a:extLst>
              <a:ext uri="{FF2B5EF4-FFF2-40B4-BE49-F238E27FC236}">
                <a16:creationId xmlns:a16="http://schemas.microsoft.com/office/drawing/2014/main" id="{141ECEA4-D089-7CE1-5131-485845EE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468" y="2498103"/>
            <a:ext cx="3623707" cy="31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68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Картина 2" descr="White Background Images - Free Download on Freepik">
            <a:extLst>
              <a:ext uri="{FF2B5EF4-FFF2-40B4-BE49-F238E27FC236}">
                <a16:creationId xmlns:a16="http://schemas.microsoft.com/office/drawing/2014/main" id="{22917AA7-38E3-3680-3C1F-C2F0C2DF3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9" b="58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2E2985-35BD-FC9F-31EC-BE54BCCD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" y="2807941"/>
            <a:ext cx="12179429" cy="10923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b="1">
                <a:solidFill>
                  <a:schemeClr val="bg1">
                    <a:lumMod val="95000"/>
                  </a:schemeClr>
                </a:solidFill>
              </a:rPr>
              <a:t>STAGES OF REALIZATION</a:t>
            </a:r>
          </a:p>
        </p:txBody>
      </p:sp>
    </p:spTree>
    <p:extLst>
      <p:ext uri="{BB962C8B-B14F-4D97-AF65-F5344CB8AC3E}">
        <p14:creationId xmlns:p14="http://schemas.microsoft.com/office/powerpoint/2010/main" val="30185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 descr="Free and customizable white background templates">
            <a:extLst>
              <a:ext uri="{FF2B5EF4-FFF2-40B4-BE49-F238E27FC236}">
                <a16:creationId xmlns:a16="http://schemas.microsoft.com/office/drawing/2014/main" id="{A062CD43-D28A-8234-B978-AAF979E7C6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358" r="-2" b="917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C6CEEB6-47E1-737C-BFCA-B8DFD8230374}"/>
              </a:ext>
            </a:extLst>
          </p:cNvPr>
          <p:cNvSpPr txBox="1"/>
          <p:nvPr/>
        </p:nvSpPr>
        <p:spPr>
          <a:xfrm>
            <a:off x="853363" y="545116"/>
            <a:ext cx="1058497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8000" b="1">
                <a:solidFill>
                  <a:schemeClr val="tx1">
                    <a:lumMod val="75000"/>
                    <a:lumOff val="25000"/>
                  </a:schemeClr>
                </a:solidFill>
              </a:rPr>
              <a:t>USED TECHNOLOGIES</a:t>
            </a:r>
          </a:p>
        </p:txBody>
      </p:sp>
      <p:pic>
        <p:nvPicPr>
          <p:cNvPr id="8" name="Картина 7" descr="Download Microsoft PowerPoint Logo in SVG Vector or PNG File Format - Logo .wine">
            <a:extLst>
              <a:ext uri="{FF2B5EF4-FFF2-40B4-BE49-F238E27FC236}">
                <a16:creationId xmlns:a16="http://schemas.microsoft.com/office/drawing/2014/main" id="{9FEF3CDC-4AE6-87D6-E0B8-BADE403D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">
            <a:off x="1785922" y="4033667"/>
            <a:ext cx="3245962" cy="2119459"/>
          </a:xfrm>
          <a:prstGeom prst="rect">
            <a:avLst/>
          </a:prstGeom>
        </p:spPr>
      </p:pic>
      <p:pic>
        <p:nvPicPr>
          <p:cNvPr id="9" name="Графика 8" descr="Visual Studio Code Vector Logo - Download Free SVG Icon | Worldvectorlogo">
            <a:extLst>
              <a:ext uri="{FF2B5EF4-FFF2-40B4-BE49-F238E27FC236}">
                <a16:creationId xmlns:a16="http://schemas.microsoft.com/office/drawing/2014/main" id="{D93E42CA-25E9-D9A2-A7FF-0A6259FF9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120000">
            <a:off x="1065029" y="2436508"/>
            <a:ext cx="1688804" cy="1657147"/>
          </a:xfrm>
          <a:prstGeom prst="rect">
            <a:avLst/>
          </a:prstGeom>
        </p:spPr>
      </p:pic>
      <p:pic>
        <p:nvPicPr>
          <p:cNvPr id="11" name="Картина 10" descr="Microsoft Teams Logo, symbol, meaning, history, PNG, brand">
            <a:extLst>
              <a:ext uri="{FF2B5EF4-FFF2-40B4-BE49-F238E27FC236}">
                <a16:creationId xmlns:a16="http://schemas.microsoft.com/office/drawing/2014/main" id="{6518832E-4F0D-2CC0-0FCF-510A9D1B4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0000">
            <a:off x="4750982" y="2949870"/>
            <a:ext cx="3071035" cy="1684817"/>
          </a:xfrm>
          <a:prstGeom prst="rect">
            <a:avLst/>
          </a:prstGeom>
        </p:spPr>
      </p:pic>
      <p:pic>
        <p:nvPicPr>
          <p:cNvPr id="14" name="Картина 13" descr="File:Git-logo.svg - Wikipedia">
            <a:extLst>
              <a:ext uri="{FF2B5EF4-FFF2-40B4-BE49-F238E27FC236}">
                <a16:creationId xmlns:a16="http://schemas.microsoft.com/office/drawing/2014/main" id="{5FB7AFAB-39A8-7F94-9B43-E838EE2A6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00000">
            <a:off x="4919330" y="4787830"/>
            <a:ext cx="3203943" cy="1482198"/>
          </a:xfrm>
          <a:prstGeom prst="rect">
            <a:avLst/>
          </a:prstGeom>
        </p:spPr>
      </p:pic>
      <p:pic>
        <p:nvPicPr>
          <p:cNvPr id="17" name="Картина 16" descr="GitHub - Wikipedia">
            <a:extLst>
              <a:ext uri="{FF2B5EF4-FFF2-40B4-BE49-F238E27FC236}">
                <a16:creationId xmlns:a16="http://schemas.microsoft.com/office/drawing/2014/main" id="{2BC131E5-9DF0-9EFD-479D-0D7A6FCD3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">
            <a:off x="7685801" y="2035417"/>
            <a:ext cx="2043223" cy="1972341"/>
          </a:xfrm>
          <a:prstGeom prst="rect">
            <a:avLst/>
          </a:prstGeom>
        </p:spPr>
      </p:pic>
      <p:pic>
        <p:nvPicPr>
          <p:cNvPr id="18" name="Картина 17" descr="File:Microsoft Paint.svg - Wikimedia Commons">
            <a:extLst>
              <a:ext uri="{FF2B5EF4-FFF2-40B4-BE49-F238E27FC236}">
                <a16:creationId xmlns:a16="http://schemas.microsoft.com/office/drawing/2014/main" id="{E4528547-4BB1-23CE-574F-D3C2EDB3F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60000">
            <a:off x="8800215" y="4396563"/>
            <a:ext cx="1936898" cy="1910316"/>
          </a:xfrm>
          <a:prstGeom prst="rect">
            <a:avLst/>
          </a:prstGeom>
        </p:spPr>
      </p:pic>
      <p:pic>
        <p:nvPicPr>
          <p:cNvPr id="21" name="Картина 20" descr="File:Microsoft Word 2013-2019 logo.svg - Wikipedia">
            <a:extLst>
              <a:ext uri="{FF2B5EF4-FFF2-40B4-BE49-F238E27FC236}">
                <a16:creationId xmlns:a16="http://schemas.microsoft.com/office/drawing/2014/main" id="{B5270DD2-5036-3576-0078-C22E9C9B27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0000">
            <a:off x="3276889" y="2204800"/>
            <a:ext cx="1821711" cy="16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6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C7E3E62-E341-9124-EADA-08441068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3" y="1846"/>
            <a:ext cx="12083899" cy="1042029"/>
          </a:xfrm>
        </p:spPr>
        <p:txBody>
          <a:bodyPr>
            <a:noAutofit/>
          </a:bodyPr>
          <a:lstStyle/>
          <a:p>
            <a:r>
              <a:rPr lang="bg-BG" sz="8800" b="1">
                <a:solidFill>
                  <a:schemeClr val="tx1">
                    <a:lumMod val="75000"/>
                    <a:lumOff val="25000"/>
                  </a:schemeClr>
                </a:solidFill>
              </a:rPr>
              <a:t>DEMO OF OUR PROJECT</a:t>
            </a:r>
          </a:p>
        </p:txBody>
      </p:sp>
      <p:pic>
        <p:nvPicPr>
          <p:cNvPr id="3" name="Картина 2" descr="Картина, която съдържа текст, екранна снимка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547CFB5D-7F95-C780-9D59-3F22E62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7" y="1271809"/>
            <a:ext cx="6299792" cy="3242266"/>
          </a:xfrm>
          <a:prstGeom prst="rect">
            <a:avLst/>
          </a:prstGeom>
        </p:spPr>
      </p:pic>
      <p:pic>
        <p:nvPicPr>
          <p:cNvPr id="5" name="Картина 4" descr="Картина, която съдържа текст, екранна снимка, софтуер, Операционна система&#10;&#10;Описанието е генерирано автоматично">
            <a:extLst>
              <a:ext uri="{FF2B5EF4-FFF2-40B4-BE49-F238E27FC236}">
                <a16:creationId xmlns:a16="http://schemas.microsoft.com/office/drawing/2014/main" id="{FCCF2F9A-2346-5B60-8B6A-88731D5E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094" y="3074582"/>
            <a:ext cx="6521302" cy="32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74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Картина 2" descr="White Background Images - Free Download on Freepik">
            <a:extLst>
              <a:ext uri="{FF2B5EF4-FFF2-40B4-BE49-F238E27FC236}">
                <a16:creationId xmlns:a16="http://schemas.microsoft.com/office/drawing/2014/main" id="{22917AA7-38E3-3680-3C1F-C2F0C2DF3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9" b="58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2E2985-35BD-FC9F-31EC-BE54BCCD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0917" y="1939261"/>
            <a:ext cx="12735689" cy="28068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bg-BG" sz="8000" b="1" err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Now</a:t>
            </a:r>
            <a:r>
              <a:rPr lang="bg-BG" sz="8000" b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 </a:t>
            </a:r>
            <a:r>
              <a:rPr lang="bg-BG" sz="8000" b="1" err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let</a:t>
            </a:r>
            <a:r>
              <a:rPr lang="bg-BG" sz="8000" b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 </a:t>
            </a:r>
            <a:r>
              <a:rPr lang="bg-BG" sz="8000" b="1" err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us</a:t>
            </a:r>
            <a:r>
              <a:rPr lang="bg-BG" sz="8000" b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 </a:t>
            </a:r>
            <a:r>
              <a:rPr lang="bg-BG" sz="8000" b="1" err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show</a:t>
            </a:r>
            <a:r>
              <a:rPr lang="bg-BG" sz="8000" b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 </a:t>
            </a:r>
            <a:r>
              <a:rPr lang="bg-BG" sz="8000" b="1" err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you</a:t>
            </a:r>
            <a:r>
              <a:rPr lang="bg-BG" sz="8000" b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 </a:t>
            </a:r>
            <a:r>
              <a:rPr lang="bg-BG" sz="8000" b="1" err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our</a:t>
            </a:r>
            <a:r>
              <a:rPr lang="bg-BG" sz="8000" b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 </a:t>
            </a:r>
            <a:r>
              <a:rPr lang="bg-BG" sz="8000" b="1" err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reposity</a:t>
            </a:r>
            <a:r>
              <a:rPr lang="bg-BG" sz="8000" b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!</a:t>
            </a:r>
            <a:endParaRPr lang="bg-BG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8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тема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тема</vt:lpstr>
      <vt:lpstr>MathWorld</vt:lpstr>
      <vt:lpstr>OUR TEAM</vt:lpstr>
      <vt:lpstr>OUR IDEA</vt:lpstr>
      <vt:lpstr>STAGES OF REALIZATION</vt:lpstr>
      <vt:lpstr>PowerPoint Presentation</vt:lpstr>
      <vt:lpstr>DEMO OF OUR PROJECT</vt:lpstr>
      <vt:lpstr>Now let us show you our reposity!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/>
  <cp:revision>1</cp:revision>
  <dcterms:created xsi:type="dcterms:W3CDTF">2024-06-16T19:28:22Z</dcterms:created>
  <dcterms:modified xsi:type="dcterms:W3CDTF">2024-06-16T22:37:40Z</dcterms:modified>
</cp:coreProperties>
</file>